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2"/>
  </p:notesMasterIdLst>
  <p:sldIdLst>
    <p:sldId id="256" r:id="rId2"/>
    <p:sldId id="401" r:id="rId3"/>
    <p:sldId id="258" r:id="rId4"/>
    <p:sldId id="375" r:id="rId5"/>
    <p:sldId id="280" r:id="rId6"/>
    <p:sldId id="331" r:id="rId7"/>
    <p:sldId id="387" r:id="rId8"/>
    <p:sldId id="309" r:id="rId9"/>
    <p:sldId id="263" r:id="rId10"/>
    <p:sldId id="301" r:id="rId11"/>
    <p:sldId id="302" r:id="rId12"/>
    <p:sldId id="372" r:id="rId13"/>
    <p:sldId id="305" r:id="rId14"/>
    <p:sldId id="307" r:id="rId15"/>
    <p:sldId id="308" r:id="rId16"/>
    <p:sldId id="336" r:id="rId17"/>
    <p:sldId id="337" r:id="rId18"/>
    <p:sldId id="338" r:id="rId19"/>
    <p:sldId id="339" r:id="rId20"/>
    <p:sldId id="342" r:id="rId21"/>
    <p:sldId id="295" r:id="rId22"/>
    <p:sldId id="282" r:id="rId23"/>
    <p:sldId id="366" r:id="rId24"/>
    <p:sldId id="359" r:id="rId25"/>
    <p:sldId id="268" r:id="rId26"/>
    <p:sldId id="324" r:id="rId27"/>
    <p:sldId id="402" r:id="rId28"/>
    <p:sldId id="269" r:id="rId29"/>
    <p:sldId id="290" r:id="rId30"/>
    <p:sldId id="283" r:id="rId31"/>
    <p:sldId id="367" r:id="rId32"/>
    <p:sldId id="360" r:id="rId33"/>
    <p:sldId id="361" r:id="rId34"/>
    <p:sldId id="362" r:id="rId35"/>
    <p:sldId id="383" r:id="rId36"/>
    <p:sldId id="271" r:id="rId37"/>
    <p:sldId id="326" r:id="rId38"/>
    <p:sldId id="319" r:id="rId39"/>
    <p:sldId id="343" r:id="rId40"/>
    <p:sldId id="403" r:id="rId41"/>
    <p:sldId id="272" r:id="rId42"/>
    <p:sldId id="373" r:id="rId43"/>
    <p:sldId id="368" r:id="rId44"/>
    <p:sldId id="369" r:id="rId45"/>
    <p:sldId id="377" r:id="rId46"/>
    <p:sldId id="378" r:id="rId47"/>
    <p:sldId id="379" r:id="rId48"/>
    <p:sldId id="320" r:id="rId49"/>
    <p:sldId id="370" r:id="rId50"/>
    <p:sldId id="273" r:id="rId51"/>
    <p:sldId id="327" r:id="rId52"/>
    <p:sldId id="328" r:id="rId53"/>
    <p:sldId id="330" r:id="rId54"/>
    <p:sldId id="346" r:id="rId55"/>
    <p:sldId id="364" r:id="rId56"/>
    <p:sldId id="348" r:id="rId57"/>
    <p:sldId id="384" r:id="rId58"/>
    <p:sldId id="278" r:id="rId59"/>
    <p:sldId id="396" r:id="rId60"/>
    <p:sldId id="349" r:id="rId61"/>
    <p:sldId id="350" r:id="rId62"/>
    <p:sldId id="388" r:id="rId63"/>
    <p:sldId id="389" r:id="rId64"/>
    <p:sldId id="394" r:id="rId65"/>
    <p:sldId id="395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321" r:id="rId75"/>
    <p:sldId id="385" r:id="rId76"/>
    <p:sldId id="322" r:id="rId77"/>
    <p:sldId id="291" r:id="rId78"/>
    <p:sldId id="374" r:id="rId79"/>
    <p:sldId id="381" r:id="rId80"/>
    <p:sldId id="371" r:id="rId81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1B4"/>
    <a:srgbClr val="33CC33"/>
    <a:srgbClr val="FF5050"/>
    <a:srgbClr val="FBE5D6"/>
    <a:srgbClr val="2E6FB0"/>
    <a:srgbClr val="DEEBF7"/>
    <a:srgbClr val="C7F0C6"/>
    <a:srgbClr val="4B91D1"/>
    <a:srgbClr val="55833D"/>
    <a:srgbClr val="679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849" autoAdjust="0"/>
  </p:normalViewPr>
  <p:slideViewPr>
    <p:cSldViewPr snapToGrid="0">
      <p:cViewPr>
        <p:scale>
          <a:sx n="90" d="100"/>
          <a:sy n="90" d="100"/>
        </p:scale>
        <p:origin x="-276" y="-288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aseline="0" dirty="0"/>
              <a:t>本次分享主要分为三个内容，单节点数据系统的问题，多节点数据系统的特点和问题，和 </a:t>
            </a:r>
            <a:r>
              <a:rPr lang="en-US" altLang="zh-CN" sz="1200" baseline="0" dirty="0"/>
              <a:t>ZooKeeper </a:t>
            </a:r>
            <a:r>
              <a:rPr lang="zh-CN" altLang="en-US" sz="1200" baseline="0" dirty="0"/>
              <a:t>技术的讨论。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0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比如：看直播，中国队赢了，平局哦。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151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aseline="0" dirty="0"/>
              <a:t>本次分享主要分为三个内容，单节点数据系统的问题，多节点数据系统的特点和问题，和 </a:t>
            </a:r>
            <a:r>
              <a:rPr lang="en-US" altLang="zh-CN" sz="1200" baseline="0" dirty="0"/>
              <a:t>ZooKeeper </a:t>
            </a:r>
            <a:r>
              <a:rPr lang="zh-CN" altLang="en-US" sz="1200" baseline="0" dirty="0"/>
              <a:t>技术的讨论。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25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两阶段提交是一种共识算法，很多数据库和应用都有实现。下面看看它具体是如何实现的：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94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8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6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aseline="0" dirty="0"/>
              <a:t>本次分享主要分为三个内容，单节点数据系统的问题，多节点数据系统的特点和问题，和 </a:t>
            </a:r>
            <a:r>
              <a:rPr lang="en-US" altLang="zh-CN" sz="1200" baseline="0" dirty="0"/>
              <a:t>ZooKeeper </a:t>
            </a:r>
            <a:r>
              <a:rPr lang="zh-CN" altLang="en-US" sz="1200" baseline="0" dirty="0"/>
              <a:t>技术的讨论。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055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493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74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 err="1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9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144564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546523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运维部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256981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0805" y="1843950"/>
            <a:ext cx="6741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329" y="1943101"/>
            <a:ext cx="4544636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19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做有意义的事情呢？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在这种模型下，我们期望能够解决什么问题呢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721100" y="787400"/>
            <a:ext cx="4749800" cy="4724400"/>
            <a:chOff x="3581400" y="698500"/>
            <a:chExt cx="4749800" cy="4724400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40418" y="161604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08306" y="16160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12178" y="3951357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08306" y="3951357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76308" y="5708771"/>
            <a:ext cx="4010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63294" y="1496291"/>
            <a:ext cx="4887358" cy="3343848"/>
            <a:chOff x="6163294" y="1496291"/>
            <a:chExt cx="4887358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163294" y="2933206"/>
              <a:ext cx="1080654" cy="550828"/>
              <a:chOff x="6163294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163294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163294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7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23672 0.00393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3207275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4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9646" y="1943101"/>
            <a:ext cx="31917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开发和运维数据系统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9817" y="1681563"/>
            <a:ext cx="6106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27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213892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983060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5" y="2901661"/>
            <a:ext cx="8593610" cy="31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共同的设计思想：通过全序关系广播（原子广播）来实现共识。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380617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需满足以下两个条件：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全序关系广播（原子广播）如何实现？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7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30159" y="1948804"/>
            <a:ext cx="3568700" cy="3994796"/>
            <a:chOff x="8140700" y="2202804"/>
            <a:chExt cx="3568700" cy="3994796"/>
          </a:xfrm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solidFill>
              <a:srgbClr val="C7F0C6">
                <a:alpha val="41000"/>
              </a:srgbClr>
            </a:solidFill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46546" y="1948804"/>
            <a:ext cx="8933113" cy="3685693"/>
            <a:chOff x="846546" y="1948804"/>
            <a:chExt cx="8933113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846546" y="19488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451600" y="2260709"/>
              <a:ext cx="3328059" cy="635000"/>
              <a:chOff x="6984341" y="2514709"/>
              <a:chExt cx="3328059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984341" y="2844800"/>
                <a:ext cx="127065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3649649" y="3173638"/>
              <a:ext cx="6130010" cy="635000"/>
              <a:chOff x="4182390" y="3427638"/>
              <a:chExt cx="6130010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182390" y="3733800"/>
                <a:ext cx="407261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5669280" y="4086567"/>
              <a:ext cx="4110379" cy="635000"/>
              <a:chOff x="6202021" y="4340567"/>
              <a:chExt cx="4110379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202021" y="4660900"/>
                <a:ext cx="205297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196424" y="4999497"/>
              <a:ext cx="6583235" cy="635000"/>
              <a:chOff x="3729165" y="5253497"/>
              <a:chExt cx="6583235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3729165" y="5588000"/>
                <a:ext cx="4525835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846546" y="37240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6546" y="28352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46546" y="47131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6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4603227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61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7497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94" y="2351266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0967" y="523759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4346" y="5565768"/>
            <a:ext cx="587632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横坐标：读取百分比；纵坐标：每秒处理请求数；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346" y="129115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8118" y="5379371"/>
            <a:ext cx="621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台；写入读取比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3:7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节点宕机，处理性能迅速降低，但在很短时间（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）内恢复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282685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34439" y="3163632"/>
            <a:ext cx="6581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02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9388" y="1987825"/>
            <a:ext cx="1510748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48539" y="1987825"/>
            <a:ext cx="1510748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37690" y="1987825"/>
            <a:ext cx="1510748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83527" y="1542552"/>
            <a:ext cx="6814268" cy="1550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614115" y="4333459"/>
            <a:ext cx="1637969" cy="993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Node-1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040588" y="4333458"/>
            <a:ext cx="1637969" cy="993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Node-2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467061" y="4333457"/>
            <a:ext cx="1637969" cy="993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Node-3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7" idx="0"/>
            <a:endCxn id="2" idx="2"/>
          </p:cNvCxnSpPr>
          <p:nvPr/>
        </p:nvCxnSpPr>
        <p:spPr>
          <a:xfrm flipV="1">
            <a:off x="2433100" y="2719345"/>
            <a:ext cx="381662" cy="16141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0"/>
            <a:endCxn id="4" idx="2"/>
          </p:cNvCxnSpPr>
          <p:nvPr/>
        </p:nvCxnSpPr>
        <p:spPr>
          <a:xfrm flipH="1" flipV="1">
            <a:off x="4803913" y="2719345"/>
            <a:ext cx="2482133" cy="1614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0"/>
            <a:endCxn id="5" idx="2"/>
          </p:cNvCxnSpPr>
          <p:nvPr/>
        </p:nvCxnSpPr>
        <p:spPr>
          <a:xfrm flipV="1">
            <a:off x="4859573" y="2719345"/>
            <a:ext cx="1933491" cy="16141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7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458" y="139188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26" y="3072629"/>
            <a:ext cx="9237748" cy="3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[zozo@VM_0_17_centos bin]$ ./zkCli.sh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Connecting to localhost:2181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</a:t>
            </a:r>
            <a:r>
              <a:rPr lang="en-US" altLang="zh-CN" dirty="0" err="1">
                <a:cs typeface="Arial" panose="020B0604020202020204" pitchFamily="34" charset="0"/>
              </a:rPr>
              <a:t>zk</a:t>
            </a:r>
            <a:r>
              <a:rPr lang="en-US" altLang="zh-CN" dirty="0">
                <a:cs typeface="Arial" panose="020B0604020202020204" pitchFamily="34" charset="0"/>
              </a:rPr>
              <a:t>: localhost:2181(CONNECTED) 0] ls /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[zookeeper]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</a:t>
            </a:r>
            <a:r>
              <a:rPr lang="en-US" altLang="zh-CN" dirty="0" err="1">
                <a:cs typeface="Arial" panose="020B0604020202020204" pitchFamily="34" charset="0"/>
              </a:rPr>
              <a:t>zk</a:t>
            </a:r>
            <a:r>
              <a:rPr lang="en-US" altLang="zh-CN" dirty="0">
                <a:cs typeface="Arial" panose="020B0604020202020204" pitchFamily="34" charset="0"/>
              </a:rPr>
              <a:t>: localhost:2181(CONNECTED) 1] </a:t>
            </a:r>
            <a:r>
              <a:rPr lang="en-US" altLang="zh-CN" b="1" dirty="0">
                <a:cs typeface="Arial" panose="020B0604020202020204" pitchFamily="34" charset="0"/>
              </a:rPr>
              <a:t>create -e /master "master1.example.com:2223"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Created /master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</a:t>
            </a:r>
            <a:r>
              <a:rPr lang="en-US" altLang="zh-CN" dirty="0" err="1">
                <a:cs typeface="Arial" panose="020B0604020202020204" pitchFamily="34" charset="0"/>
              </a:rPr>
              <a:t>zk</a:t>
            </a:r>
            <a:r>
              <a:rPr lang="en-US" altLang="zh-CN" dirty="0">
                <a:cs typeface="Arial" panose="020B0604020202020204" pitchFamily="34" charset="0"/>
              </a:rPr>
              <a:t>: localhost:2181(CONNECTED) 2] ls /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[zookeeper, master]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成为主节点成功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30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32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46673" y="2707862"/>
            <a:ext cx="3396956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/*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创建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/master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称为主节点失败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3446" y="3258880"/>
            <a:ext cx="2371034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/*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监控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/master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变化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69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81565" y="2707862"/>
            <a:ext cx="2973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创建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/master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称为主节点失败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17827" y="3258880"/>
            <a:ext cx="194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监控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/master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变化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44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4237" y="2707862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创建主节点失败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25548" y="3258880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监控主节点变化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89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follower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12461" y="2699472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创建主节点失败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5999" y="3245027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监控主节点变化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67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80199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</a:t>
            </a:r>
          </a:p>
          <a:p>
            <a:r>
              <a:rPr lang="en-US" altLang="zh-CN" dirty="0"/>
              <a:t>[zozo@VM_0_17_centos bin]$ 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3</a:t>
            </a:r>
            <a:r>
              <a:rPr lang="zh-CN" altLang="en-US" b="1" dirty="0"/>
              <a:t>：</a:t>
            </a:r>
            <a:r>
              <a:rPr lang="zh-CN" altLang="en-US" dirty="0"/>
              <a:t>断开主节点连接（模拟节点崩溃）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945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NodeDeleted</a:t>
            </a:r>
            <a:r>
              <a:rPr lang="en-US" altLang="zh-CN" dirty="0"/>
              <a:t> path:/master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 ls /</a:t>
            </a:r>
          </a:p>
          <a:p>
            <a:r>
              <a:rPr lang="en-US" altLang="zh-CN" dirty="0"/>
              <a:t>[zookeeper]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Created /master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4</a:t>
            </a:r>
            <a:r>
              <a:rPr lang="zh-CN" altLang="en-US" b="1" dirty="0"/>
              <a:t>：</a:t>
            </a:r>
            <a:r>
              <a:rPr lang="zh-CN" altLang="en-US" dirty="0"/>
              <a:t>监控到 </a:t>
            </a:r>
            <a:r>
              <a:rPr lang="en-US" altLang="zh-CN" dirty="0"/>
              <a:t>/master </a:t>
            </a:r>
            <a:r>
              <a:rPr lang="zh-CN" altLang="en-US" dirty="0"/>
              <a:t>变化，再次创建 </a:t>
            </a:r>
            <a:r>
              <a:rPr lang="en-US" altLang="zh-CN" dirty="0"/>
              <a:t>/master </a:t>
            </a:r>
            <a:r>
              <a:rPr lang="zh-CN" altLang="en-US" dirty="0"/>
              <a:t>称为主节点成功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62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5] </a:t>
            </a:r>
            <a:r>
              <a:rPr lang="en-US" altLang="zh-CN" b="1" dirty="0"/>
              <a:t>create /workers ""</a:t>
            </a:r>
          </a:p>
          <a:p>
            <a:r>
              <a:rPr lang="en-US" altLang="zh-CN" dirty="0"/>
              <a:t>Created /workers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6] </a:t>
            </a:r>
            <a:r>
              <a:rPr lang="en-US" altLang="zh-CN" b="1" dirty="0"/>
              <a:t>create /tasks ""</a:t>
            </a:r>
          </a:p>
          <a:p>
            <a:r>
              <a:rPr lang="en-US" altLang="zh-CN" dirty="0"/>
              <a:t>Created /tasks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7] </a:t>
            </a:r>
            <a:r>
              <a:rPr lang="en-US" altLang="zh-CN" b="1" dirty="0"/>
              <a:t>create /assign ""</a:t>
            </a:r>
          </a:p>
          <a:p>
            <a:r>
              <a:rPr lang="en-US" altLang="zh-CN" dirty="0"/>
              <a:t>Created /assign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8]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9] </a:t>
            </a:r>
            <a:r>
              <a:rPr lang="en-US" altLang="zh-CN" b="1" dirty="0"/>
              <a:t>ls /workers true</a:t>
            </a:r>
          </a:p>
          <a:p>
            <a:r>
              <a:rPr lang="en-US" altLang="zh-CN" dirty="0"/>
              <a:t>[]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10] </a:t>
            </a:r>
            <a:r>
              <a:rPr lang="en-US" altLang="zh-CN" b="1" dirty="0"/>
              <a:t>ls /tasks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5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/workers</a:t>
            </a:r>
            <a:r>
              <a:rPr lang="zh-CN" altLang="en-US" dirty="0"/>
              <a:t>（从节点） </a:t>
            </a:r>
            <a:r>
              <a:rPr lang="en-US" altLang="zh-CN" dirty="0"/>
              <a:t>/tasks</a:t>
            </a:r>
            <a:r>
              <a:rPr lang="zh-CN" altLang="en-US" dirty="0"/>
              <a:t>（任务） </a:t>
            </a:r>
            <a:r>
              <a:rPr lang="en-US" altLang="zh-CN" dirty="0"/>
              <a:t>/assign</a:t>
            </a:r>
            <a:r>
              <a:rPr lang="zh-CN" altLang="en-US" dirty="0"/>
              <a:t>（节点任务分配）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监控 </a:t>
            </a:r>
            <a:r>
              <a:rPr lang="en-US" altLang="zh-CN" dirty="0"/>
              <a:t>/workers /tasks </a:t>
            </a:r>
            <a:r>
              <a:rPr lang="zh-CN" altLang="en-US" dirty="0"/>
              <a:t>子节点变化情况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22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[zozo@VM_0_17_centos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/workers/worker1.example.com</a:t>
            </a:r>
            <a:r>
              <a:rPr lang="en-US" altLang="zh-CN" dirty="0"/>
              <a:t> "worker1.example.com:2224"</a:t>
            </a:r>
          </a:p>
          <a:p>
            <a:r>
              <a:rPr lang="en-US" altLang="zh-CN" dirty="0"/>
              <a:t>Created /workers/worker1.example.com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create /assign/worker1.example.com ""</a:t>
            </a:r>
          </a:p>
          <a:p>
            <a:r>
              <a:rPr lang="en-US" altLang="zh-CN" dirty="0"/>
              <a:t>Created /assign/worker1.example.com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 </a:t>
            </a:r>
            <a:r>
              <a:rPr lang="en-US" altLang="zh-CN" b="1" dirty="0"/>
              <a:t>ls /assign/worker1.example.com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300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6</a:t>
            </a:r>
            <a:r>
              <a:rPr lang="zh-CN" altLang="en-US" b="1" dirty="0"/>
              <a:t>：</a:t>
            </a:r>
            <a:r>
              <a:rPr lang="zh-CN" altLang="en-US" dirty="0"/>
              <a:t>建立临时子节点 </a:t>
            </a:r>
            <a:r>
              <a:rPr lang="en-US" altLang="zh-CN" dirty="0"/>
              <a:t>/workers/worker1.example.com</a:t>
            </a:r>
            <a:r>
              <a:rPr lang="zh-CN" altLang="en-US" dirty="0"/>
              <a:t>（主机点会监控到 </a:t>
            </a:r>
            <a:r>
              <a:rPr lang="en-US" altLang="zh-CN" dirty="0"/>
              <a:t>/workers </a:t>
            </a:r>
            <a:r>
              <a:rPr lang="zh-CN" altLang="en-US" dirty="0"/>
              <a:t>的子节点变化）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建立子节点 </a:t>
            </a:r>
            <a:r>
              <a:rPr lang="en-US" altLang="zh-CN" dirty="0"/>
              <a:t>/assign/worker1.example.com </a:t>
            </a:r>
            <a:r>
              <a:rPr lang="zh-CN" altLang="en-US" dirty="0"/>
              <a:t>并监控该节点的子节点变化情况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9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2" y="1938928"/>
            <a:ext cx="9228316" cy="37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[zozo@VM_0_6_centos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-s /tasks/task- "cmd"</a:t>
            </a:r>
          </a:p>
          <a:p>
            <a:r>
              <a:rPr lang="en-US" altLang="zh-CN" dirty="0"/>
              <a:t>Created /tasks/task-0000000000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ls /tasks/task-0000000000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7</a:t>
            </a:r>
            <a:r>
              <a:rPr lang="zh-CN" altLang="en-US" b="1" dirty="0"/>
              <a:t>：</a:t>
            </a:r>
            <a:r>
              <a:rPr lang="zh-CN" altLang="en-US" dirty="0"/>
              <a:t>模拟客户端，添加 </a:t>
            </a:r>
            <a:r>
              <a:rPr lang="en-US" altLang="zh-CN" dirty="0"/>
              <a:t>cmd </a:t>
            </a:r>
            <a:r>
              <a:rPr lang="zh-CN" altLang="en-US" dirty="0"/>
              <a:t>任务 </a:t>
            </a:r>
            <a:r>
              <a:rPr lang="en-US" altLang="zh-CN" dirty="0"/>
              <a:t>/tasks/task-0000000000</a:t>
            </a:r>
            <a:r>
              <a:rPr lang="zh-CN" altLang="en-US" dirty="0"/>
              <a:t>，监控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node-3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26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11]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path:/workers</a:t>
            </a:r>
          </a:p>
          <a:p>
            <a:br>
              <a:rPr lang="en-US" altLang="zh-CN" dirty="0"/>
            </a:br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path:/tasks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11] ls /tasks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12] ls /workers</a:t>
            </a:r>
          </a:p>
          <a:p>
            <a:r>
              <a:rPr lang="en-US" altLang="zh-CN" dirty="0"/>
              <a:t>[worker1.example.com]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13] </a:t>
            </a:r>
            <a:r>
              <a:rPr lang="en-US" altLang="zh-CN" b="1" dirty="0"/>
              <a:t>create /assign/worker1.example.com/task-0000000000 ""</a:t>
            </a:r>
          </a:p>
          <a:p>
            <a:r>
              <a:rPr lang="en-US" altLang="zh-CN" dirty="0"/>
              <a:t>Created /assign/worker1.example.com/task-0000000000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8</a:t>
            </a:r>
            <a:r>
              <a:rPr lang="zh-CN" altLang="en-US" b="1" dirty="0"/>
              <a:t>：</a:t>
            </a:r>
            <a:r>
              <a:rPr lang="zh-CN" altLang="en-US" dirty="0"/>
              <a:t>主节点监控到 </a:t>
            </a:r>
            <a:r>
              <a:rPr lang="en-US" altLang="zh-CN" dirty="0"/>
              <a:t>/tasks </a:t>
            </a:r>
            <a:r>
              <a:rPr lang="zh-CN" altLang="en-US" dirty="0"/>
              <a:t>子节点变化，检查该任务，检查可用从节点，并将该任务分配给某一个可用从节点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0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path:/assign/worker1.example.com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ls /assign/worker1.example.com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5] </a:t>
            </a:r>
            <a:r>
              <a:rPr lang="en-US" altLang="zh-CN" b="1" dirty="0"/>
              <a:t>create /tasks/task-0000000000/status "done"</a:t>
            </a:r>
          </a:p>
          <a:p>
            <a:r>
              <a:rPr lang="en-US" altLang="zh-CN" dirty="0"/>
              <a:t>Created /tasks/task-0000000000/status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9</a:t>
            </a:r>
            <a:r>
              <a:rPr lang="zh-CN" altLang="en-US" b="1" dirty="0"/>
              <a:t>：</a:t>
            </a:r>
            <a:r>
              <a:rPr lang="zh-CN" altLang="en-US" dirty="0"/>
              <a:t>从节点监控到 </a:t>
            </a:r>
            <a:r>
              <a:rPr lang="en-US" altLang="zh-CN" dirty="0"/>
              <a:t>/assign </a:t>
            </a:r>
            <a:r>
              <a:rPr lang="zh-CN" altLang="en-US" dirty="0"/>
              <a:t>子节点变化，检查该任务，并在完成任务后，在 </a:t>
            </a:r>
            <a:r>
              <a:rPr lang="en-US" altLang="zh-CN" dirty="0"/>
              <a:t>/tasks </a:t>
            </a:r>
            <a:r>
              <a:rPr lang="zh-CN" altLang="en-US" dirty="0"/>
              <a:t>中添加子节点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152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path:/tasks/task-0000000000</a:t>
            </a:r>
          </a:p>
          <a:p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</a:t>
            </a:r>
            <a:r>
              <a:rPr lang="en-US" altLang="zh-CN" b="1" dirty="0"/>
              <a:t>get /tasks/task-0000000000/status</a:t>
            </a:r>
          </a:p>
          <a:p>
            <a:r>
              <a:rPr lang="en-US" altLang="zh-CN" dirty="0"/>
              <a:t>done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0x1000005ee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0x0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10</a:t>
            </a:r>
            <a:r>
              <a:rPr lang="zh-CN" altLang="en-US" b="1" dirty="0"/>
              <a:t>：</a:t>
            </a:r>
            <a:r>
              <a:rPr lang="zh-CN" altLang="en-US" dirty="0"/>
              <a:t>客户端监控到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子节点变化，获取执行结果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node-3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20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797875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797874"/>
            <a:ext cx="4686687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06864" y="5410933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410933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395" y="74505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0" y="1933148"/>
            <a:ext cx="5500895" cy="3394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2" y="2251200"/>
            <a:ext cx="5500895" cy="3394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05" y="2799840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571896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301813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520275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zh-CN" altLang="en-US" sz="20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62490" y="1234678"/>
            <a:ext cx="74084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endParaRPr lang="zh-CN" altLang="en-US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660744"/>
            <a:ext cx="1133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301813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946155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676072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676072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8464708" y="2943031"/>
            <a:ext cx="429889" cy="1270531"/>
            <a:chOff x="8432695" y="1251720"/>
            <a:chExt cx="429889" cy="1270531"/>
          </a:xfrm>
        </p:grpSpPr>
        <p:sp>
          <p:nvSpPr>
            <p:cNvPr id="31" name="矩形 30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464708" y="4941744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501254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32294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917796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5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43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3326</TotalTime>
  <Words>5229</Words>
  <Application>Microsoft Office PowerPoint</Application>
  <PresentationFormat>宽屏</PresentationFormat>
  <Paragraphs>720</Paragraphs>
  <Slides>80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1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3068</cp:revision>
  <dcterms:created xsi:type="dcterms:W3CDTF">2019-05-04T05:38:13Z</dcterms:created>
  <dcterms:modified xsi:type="dcterms:W3CDTF">2019-05-14T17:37:39Z</dcterms:modified>
</cp:coreProperties>
</file>